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4"/>
  </p:sldMasterIdLst>
  <p:notesMasterIdLst>
    <p:notesMasterId r:id="rId12"/>
  </p:notesMasterIdLst>
  <p:sldIdLst>
    <p:sldId id="256" r:id="rId5"/>
    <p:sldId id="257" r:id="rId6"/>
    <p:sldId id="268" r:id="rId7"/>
    <p:sldId id="265" r:id="rId8"/>
    <p:sldId id="266" r:id="rId9"/>
    <p:sldId id="274" r:id="rId10"/>
    <p:sldId id="275" r:id="rId11"/>
  </p:sldIdLst>
  <p:sldSz cx="9144000" cy="5143500" type="screen16x9"/>
  <p:notesSz cx="6858000" cy="9144000"/>
  <p:embeddedFontLst>
    <p:embeddedFont>
      <p:font typeface="Rubik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6C26"/>
    <a:srgbClr val="16739C"/>
    <a:srgbClr val="152F4E"/>
    <a:srgbClr val="1544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F4EC3F-D295-4673-9DC3-338FFCAB2089}" v="5" dt="2024-11-20T10:22:36.9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y Butler" userId="3169faae-fd02-4952-9893-0b668be8e625" providerId="ADAL" clId="{F15A5A09-B67F-433A-A18B-781268E5DFD9}"/>
    <pc:docChg chg="custSel delSld modSld">
      <pc:chgData name="Kelly Butler" userId="3169faae-fd02-4952-9893-0b668be8e625" providerId="ADAL" clId="{F15A5A09-B67F-433A-A18B-781268E5DFD9}" dt="2024-10-14T10:44:41.636" v="13" actId="2696"/>
      <pc:docMkLst>
        <pc:docMk/>
      </pc:docMkLst>
      <pc:sldChg chg="modSp mod">
        <pc:chgData name="Kelly Butler" userId="3169faae-fd02-4952-9893-0b668be8e625" providerId="ADAL" clId="{F15A5A09-B67F-433A-A18B-781268E5DFD9}" dt="2024-10-14T10:43:20.820" v="1" actId="14100"/>
        <pc:sldMkLst>
          <pc:docMk/>
          <pc:sldMk cId="0" sldId="257"/>
        </pc:sldMkLst>
        <pc:spChg chg="mod">
          <ac:chgData name="Kelly Butler" userId="3169faae-fd02-4952-9893-0b668be8e625" providerId="ADAL" clId="{F15A5A09-B67F-433A-A18B-781268E5DFD9}" dt="2024-10-14T10:43:20.820" v="1" actId="14100"/>
          <ac:spMkLst>
            <pc:docMk/>
            <pc:sldMk cId="0" sldId="257"/>
            <ac:spMk id="60" creationId="{00000000-0000-0000-0000-000000000000}"/>
          </ac:spMkLst>
        </pc:spChg>
      </pc:sldChg>
      <pc:sldChg chg="modSp mod">
        <pc:chgData name="Kelly Butler" userId="3169faae-fd02-4952-9893-0b668be8e625" providerId="ADAL" clId="{F15A5A09-B67F-433A-A18B-781268E5DFD9}" dt="2024-10-14T10:43:37.506" v="5" actId="14100"/>
        <pc:sldMkLst>
          <pc:docMk/>
          <pc:sldMk cId="1405098835" sldId="265"/>
        </pc:sldMkLst>
        <pc:spChg chg="mod">
          <ac:chgData name="Kelly Butler" userId="3169faae-fd02-4952-9893-0b668be8e625" providerId="ADAL" clId="{F15A5A09-B67F-433A-A18B-781268E5DFD9}" dt="2024-10-14T10:43:37.506" v="5" actId="14100"/>
          <ac:spMkLst>
            <pc:docMk/>
            <pc:sldMk cId="1405098835" sldId="265"/>
            <ac:spMk id="60" creationId="{00000000-0000-0000-0000-000000000000}"/>
          </ac:spMkLst>
        </pc:spChg>
      </pc:sldChg>
      <pc:sldChg chg="delSp modSp mod">
        <pc:chgData name="Kelly Butler" userId="3169faae-fd02-4952-9893-0b668be8e625" providerId="ADAL" clId="{F15A5A09-B67F-433A-A18B-781268E5DFD9}" dt="2024-10-14T10:44:02.671" v="10" actId="478"/>
        <pc:sldMkLst>
          <pc:docMk/>
          <pc:sldMk cId="3797816937" sldId="266"/>
        </pc:sldMkLst>
        <pc:spChg chg="del mod">
          <ac:chgData name="Kelly Butler" userId="3169faae-fd02-4952-9893-0b668be8e625" providerId="ADAL" clId="{F15A5A09-B67F-433A-A18B-781268E5DFD9}" dt="2024-10-14T10:44:02.671" v="10" actId="478"/>
          <ac:spMkLst>
            <pc:docMk/>
            <pc:sldMk cId="3797816937" sldId="266"/>
            <ac:spMk id="60" creationId="{00000000-0000-0000-0000-000000000000}"/>
          </ac:spMkLst>
        </pc:spChg>
      </pc:sldChg>
      <pc:sldChg chg="modSp mod">
        <pc:chgData name="Kelly Butler" userId="3169faae-fd02-4952-9893-0b668be8e625" providerId="ADAL" clId="{F15A5A09-B67F-433A-A18B-781268E5DFD9}" dt="2024-10-14T10:43:29.285" v="3" actId="14100"/>
        <pc:sldMkLst>
          <pc:docMk/>
          <pc:sldMk cId="130472220" sldId="268"/>
        </pc:sldMkLst>
        <pc:spChg chg="mod">
          <ac:chgData name="Kelly Butler" userId="3169faae-fd02-4952-9893-0b668be8e625" providerId="ADAL" clId="{F15A5A09-B67F-433A-A18B-781268E5DFD9}" dt="2024-10-14T10:43:29.285" v="3" actId="14100"/>
          <ac:spMkLst>
            <pc:docMk/>
            <pc:sldMk cId="130472220" sldId="268"/>
            <ac:spMk id="60" creationId="{00000000-0000-0000-0000-000000000000}"/>
          </ac:spMkLst>
        </pc:spChg>
      </pc:sldChg>
      <pc:sldChg chg="delSp modSp mod">
        <pc:chgData name="Kelly Butler" userId="3169faae-fd02-4952-9893-0b668be8e625" providerId="ADAL" clId="{F15A5A09-B67F-433A-A18B-781268E5DFD9}" dt="2024-10-14T10:43:54.420" v="7" actId="478"/>
        <pc:sldMkLst>
          <pc:docMk/>
          <pc:sldMk cId="2558017945" sldId="270"/>
        </pc:sldMkLst>
        <pc:picChg chg="del mod">
          <ac:chgData name="Kelly Butler" userId="3169faae-fd02-4952-9893-0b668be8e625" providerId="ADAL" clId="{F15A5A09-B67F-433A-A18B-781268E5DFD9}" dt="2024-10-14T10:43:54.420" v="7" actId="478"/>
          <ac:picMkLst>
            <pc:docMk/>
            <pc:sldMk cId="2558017945" sldId="270"/>
            <ac:picMk id="6" creationId="{39B7AAA9-9CFC-18AA-A49C-81433D684995}"/>
          </ac:picMkLst>
        </pc:picChg>
      </pc:sldChg>
      <pc:sldChg chg="del">
        <pc:chgData name="Kelly Butler" userId="3169faae-fd02-4952-9893-0b668be8e625" providerId="ADAL" clId="{F15A5A09-B67F-433A-A18B-781268E5DFD9}" dt="2024-10-14T10:44:41.636" v="13" actId="2696"/>
        <pc:sldMkLst>
          <pc:docMk/>
          <pc:sldMk cId="3992198075" sldId="272"/>
        </pc:sldMkLst>
      </pc:sldChg>
      <pc:sldChg chg="delSp mod">
        <pc:chgData name="Kelly Butler" userId="3169faae-fd02-4952-9893-0b668be8e625" providerId="ADAL" clId="{F15A5A09-B67F-433A-A18B-781268E5DFD9}" dt="2024-10-14T10:44:09.293" v="11" actId="478"/>
        <pc:sldMkLst>
          <pc:docMk/>
          <pc:sldMk cId="310255555" sldId="273"/>
        </pc:sldMkLst>
        <pc:spChg chg="del">
          <ac:chgData name="Kelly Butler" userId="3169faae-fd02-4952-9893-0b668be8e625" providerId="ADAL" clId="{F15A5A09-B67F-433A-A18B-781268E5DFD9}" dt="2024-10-14T10:44:09.293" v="11" actId="478"/>
          <ac:spMkLst>
            <pc:docMk/>
            <pc:sldMk cId="310255555" sldId="273"/>
            <ac:spMk id="60" creationId="{00000000-0000-0000-0000-000000000000}"/>
          </ac:spMkLst>
        </pc:spChg>
      </pc:sldChg>
      <pc:sldChg chg="delSp mod">
        <pc:chgData name="Kelly Butler" userId="3169faae-fd02-4952-9893-0b668be8e625" providerId="ADAL" clId="{F15A5A09-B67F-433A-A18B-781268E5DFD9}" dt="2024-10-14T10:44:19.414" v="12" actId="478"/>
        <pc:sldMkLst>
          <pc:docMk/>
          <pc:sldMk cId="245270944" sldId="274"/>
        </pc:sldMkLst>
        <pc:spChg chg="del">
          <ac:chgData name="Kelly Butler" userId="3169faae-fd02-4952-9893-0b668be8e625" providerId="ADAL" clId="{F15A5A09-B67F-433A-A18B-781268E5DFD9}" dt="2024-10-14T10:44:19.414" v="12" actId="478"/>
          <ac:spMkLst>
            <pc:docMk/>
            <pc:sldMk cId="245270944" sldId="274"/>
            <ac:spMk id="6" creationId="{DC8FF53B-03F9-8544-63DA-CC6C2E4F27AB}"/>
          </ac:spMkLst>
        </pc:spChg>
      </pc:sldChg>
    </pc:docChg>
  </pc:docChgLst>
  <pc:docChgLst>
    <pc:chgData name="Jodie Cotterrell" userId="0d8ba97c-dd4c-4de2-b12f-3cfef0e41f1f" providerId="ADAL" clId="{A0F4EC3F-D295-4673-9DC3-338FFCAB2089}"/>
    <pc:docChg chg="custSel modSld">
      <pc:chgData name="Jodie Cotterrell" userId="0d8ba97c-dd4c-4de2-b12f-3cfef0e41f1f" providerId="ADAL" clId="{A0F4EC3F-D295-4673-9DC3-338FFCAB2089}" dt="2024-11-20T10:22:46.078" v="14" actId="478"/>
      <pc:docMkLst>
        <pc:docMk/>
      </pc:docMkLst>
      <pc:sldChg chg="delSp mod">
        <pc:chgData name="Jodie Cotterrell" userId="0d8ba97c-dd4c-4de2-b12f-3cfef0e41f1f" providerId="ADAL" clId="{A0F4EC3F-D295-4673-9DC3-338FFCAB2089}" dt="2024-11-20T10:22:46.078" v="14" actId="478"/>
        <pc:sldMkLst>
          <pc:docMk/>
          <pc:sldMk cId="0" sldId="256"/>
        </pc:sldMkLst>
        <pc:picChg chg="del">
          <ac:chgData name="Jodie Cotterrell" userId="0d8ba97c-dd4c-4de2-b12f-3cfef0e41f1f" providerId="ADAL" clId="{A0F4EC3F-D295-4673-9DC3-338FFCAB2089}" dt="2024-11-20T10:22:46.078" v="14" actId="478"/>
          <ac:picMkLst>
            <pc:docMk/>
            <pc:sldMk cId="0" sldId="256"/>
            <ac:picMk id="2" creationId="{CC62DED6-826B-1354-2C33-FDF5965FC500}"/>
          </ac:picMkLst>
        </pc:picChg>
      </pc:sldChg>
      <pc:sldChg chg="addSp delSp modSp mod">
        <pc:chgData name="Jodie Cotterrell" userId="0d8ba97c-dd4c-4de2-b12f-3cfef0e41f1f" providerId="ADAL" clId="{A0F4EC3F-D295-4673-9DC3-338FFCAB2089}" dt="2024-11-20T10:22:09.320" v="3" actId="1076"/>
        <pc:sldMkLst>
          <pc:docMk/>
          <pc:sldMk cId="0" sldId="257"/>
        </pc:sldMkLst>
        <pc:spChg chg="add mod">
          <ac:chgData name="Jodie Cotterrell" userId="0d8ba97c-dd4c-4de2-b12f-3cfef0e41f1f" providerId="ADAL" clId="{A0F4EC3F-D295-4673-9DC3-338FFCAB2089}" dt="2024-11-20T10:22:09.320" v="3" actId="1076"/>
          <ac:spMkLst>
            <pc:docMk/>
            <pc:sldMk cId="0" sldId="257"/>
            <ac:spMk id="3" creationId="{2EB70D9C-269B-D480-7E89-4FF167E63CBE}"/>
          </ac:spMkLst>
        </pc:spChg>
        <pc:spChg chg="del mod">
          <ac:chgData name="Jodie Cotterrell" userId="0d8ba97c-dd4c-4de2-b12f-3cfef0e41f1f" providerId="ADAL" clId="{A0F4EC3F-D295-4673-9DC3-338FFCAB2089}" dt="2024-11-20T10:22:03.973" v="2" actId="478"/>
          <ac:spMkLst>
            <pc:docMk/>
            <pc:sldMk cId="0" sldId="257"/>
            <ac:spMk id="60" creationId="{00000000-0000-0000-0000-000000000000}"/>
          </ac:spMkLst>
        </pc:spChg>
      </pc:sldChg>
      <pc:sldChg chg="addSp delSp modSp mod">
        <pc:chgData name="Jodie Cotterrell" userId="0d8ba97c-dd4c-4de2-b12f-3cfef0e41f1f" providerId="ADAL" clId="{A0F4EC3F-D295-4673-9DC3-338FFCAB2089}" dt="2024-11-20T10:22:26.592" v="9" actId="1076"/>
        <pc:sldMkLst>
          <pc:docMk/>
          <pc:sldMk cId="1405098835" sldId="265"/>
        </pc:sldMkLst>
        <pc:spChg chg="add mod">
          <ac:chgData name="Jodie Cotterrell" userId="0d8ba97c-dd4c-4de2-b12f-3cfef0e41f1f" providerId="ADAL" clId="{A0F4EC3F-D295-4673-9DC3-338FFCAB2089}" dt="2024-11-20T10:22:26.592" v="9" actId="1076"/>
          <ac:spMkLst>
            <pc:docMk/>
            <pc:sldMk cId="1405098835" sldId="265"/>
            <ac:spMk id="3" creationId="{68629550-6226-6BEF-C5EF-4424433B1DAD}"/>
          </ac:spMkLst>
        </pc:spChg>
        <pc:spChg chg="del">
          <ac:chgData name="Jodie Cotterrell" userId="0d8ba97c-dd4c-4de2-b12f-3cfef0e41f1f" providerId="ADAL" clId="{A0F4EC3F-D295-4673-9DC3-338FFCAB2089}" dt="2024-11-20T10:22:21.340" v="7" actId="478"/>
          <ac:spMkLst>
            <pc:docMk/>
            <pc:sldMk cId="1405098835" sldId="265"/>
            <ac:spMk id="60" creationId="{00000000-0000-0000-0000-000000000000}"/>
          </ac:spMkLst>
        </pc:spChg>
      </pc:sldChg>
      <pc:sldChg chg="addSp modSp mod">
        <pc:chgData name="Jodie Cotterrell" userId="0d8ba97c-dd4c-4de2-b12f-3cfef0e41f1f" providerId="ADAL" clId="{A0F4EC3F-D295-4673-9DC3-338FFCAB2089}" dt="2024-11-20T10:22:33.528" v="11" actId="1076"/>
        <pc:sldMkLst>
          <pc:docMk/>
          <pc:sldMk cId="3797816937" sldId="266"/>
        </pc:sldMkLst>
        <pc:spChg chg="add mod">
          <ac:chgData name="Jodie Cotterrell" userId="0d8ba97c-dd4c-4de2-b12f-3cfef0e41f1f" providerId="ADAL" clId="{A0F4EC3F-D295-4673-9DC3-338FFCAB2089}" dt="2024-11-20T10:22:33.528" v="11" actId="1076"/>
          <ac:spMkLst>
            <pc:docMk/>
            <pc:sldMk cId="3797816937" sldId="266"/>
            <ac:spMk id="2" creationId="{44771E96-D142-211F-6F11-5747079C1DA2}"/>
          </ac:spMkLst>
        </pc:spChg>
      </pc:sldChg>
      <pc:sldChg chg="addSp delSp modSp mod">
        <pc:chgData name="Jodie Cotterrell" userId="0d8ba97c-dd4c-4de2-b12f-3cfef0e41f1f" providerId="ADAL" clId="{A0F4EC3F-D295-4673-9DC3-338FFCAB2089}" dt="2024-11-20T10:22:18.360" v="6" actId="1076"/>
        <pc:sldMkLst>
          <pc:docMk/>
          <pc:sldMk cId="130472220" sldId="268"/>
        </pc:sldMkLst>
        <pc:spChg chg="add mod">
          <ac:chgData name="Jodie Cotterrell" userId="0d8ba97c-dd4c-4de2-b12f-3cfef0e41f1f" providerId="ADAL" clId="{A0F4EC3F-D295-4673-9DC3-338FFCAB2089}" dt="2024-11-20T10:22:18.360" v="6" actId="1076"/>
          <ac:spMkLst>
            <pc:docMk/>
            <pc:sldMk cId="130472220" sldId="268"/>
            <ac:spMk id="5" creationId="{42AFAB0D-0D5F-6916-D7C3-315FD74A62E4}"/>
          </ac:spMkLst>
        </pc:spChg>
        <pc:spChg chg="del">
          <ac:chgData name="Jodie Cotterrell" userId="0d8ba97c-dd4c-4de2-b12f-3cfef0e41f1f" providerId="ADAL" clId="{A0F4EC3F-D295-4673-9DC3-338FFCAB2089}" dt="2024-11-20T10:22:14.049" v="4" actId="478"/>
          <ac:spMkLst>
            <pc:docMk/>
            <pc:sldMk cId="130472220" sldId="268"/>
            <ac:spMk id="60" creationId="{00000000-0000-0000-0000-000000000000}"/>
          </ac:spMkLst>
        </pc:spChg>
      </pc:sldChg>
      <pc:sldChg chg="addSp modSp mod">
        <pc:chgData name="Jodie Cotterrell" userId="0d8ba97c-dd4c-4de2-b12f-3cfef0e41f1f" providerId="ADAL" clId="{A0F4EC3F-D295-4673-9DC3-338FFCAB2089}" dt="2024-11-20T10:22:40.212" v="13" actId="1076"/>
        <pc:sldMkLst>
          <pc:docMk/>
          <pc:sldMk cId="245270944" sldId="274"/>
        </pc:sldMkLst>
        <pc:spChg chg="add mod">
          <ac:chgData name="Jodie Cotterrell" userId="0d8ba97c-dd4c-4de2-b12f-3cfef0e41f1f" providerId="ADAL" clId="{A0F4EC3F-D295-4673-9DC3-338FFCAB2089}" dt="2024-11-20T10:22:40.212" v="13" actId="1076"/>
          <ac:spMkLst>
            <pc:docMk/>
            <pc:sldMk cId="245270944" sldId="274"/>
            <ac:spMk id="3" creationId="{37A85A05-4FEF-1F96-4B32-CAA1D2BBA794}"/>
          </ac:spMkLst>
        </pc:spChg>
      </pc:sldChg>
    </pc:docChg>
  </pc:docChgLst>
  <pc:docChgLst>
    <pc:chgData name="Jamie Jiminez" userId="71d1aa9a-2a41-4cab-904d-2d97aefb53ea" providerId="ADAL" clId="{A8F2E6F2-FB03-49CA-B44F-CA4748C2F5E8}"/>
    <pc:docChg chg="delSld">
      <pc:chgData name="Jamie Jiminez" userId="71d1aa9a-2a41-4cab-904d-2d97aefb53ea" providerId="ADAL" clId="{A8F2E6F2-FB03-49CA-B44F-CA4748C2F5E8}" dt="2024-11-11T08:16:07.121" v="1" actId="47"/>
      <pc:docMkLst>
        <pc:docMk/>
      </pc:docMkLst>
      <pc:sldChg chg="del">
        <pc:chgData name="Jamie Jiminez" userId="71d1aa9a-2a41-4cab-904d-2d97aefb53ea" providerId="ADAL" clId="{A8F2E6F2-FB03-49CA-B44F-CA4748C2F5E8}" dt="2024-11-11T08:16:01.503" v="0" actId="47"/>
        <pc:sldMkLst>
          <pc:docMk/>
          <pc:sldMk cId="2558017945" sldId="270"/>
        </pc:sldMkLst>
      </pc:sldChg>
      <pc:sldChg chg="del">
        <pc:chgData name="Jamie Jiminez" userId="71d1aa9a-2a41-4cab-904d-2d97aefb53ea" providerId="ADAL" clId="{A8F2E6F2-FB03-49CA-B44F-CA4748C2F5E8}" dt="2024-11-11T08:16:07.121" v="1" actId="47"/>
        <pc:sldMkLst>
          <pc:docMk/>
          <pc:sldMk cId="310255555" sldId="273"/>
        </pc:sldMkLst>
      </pc:sldChg>
      <pc:sldMasterChg chg="delSldLayout">
        <pc:chgData name="Jamie Jiminez" userId="71d1aa9a-2a41-4cab-904d-2d97aefb53ea" providerId="ADAL" clId="{A8F2E6F2-FB03-49CA-B44F-CA4748C2F5E8}" dt="2024-11-11T08:16:01.503" v="0" actId="47"/>
        <pc:sldMasterMkLst>
          <pc:docMk/>
          <pc:sldMasterMk cId="0" sldId="2147483670"/>
        </pc:sldMasterMkLst>
        <pc:sldLayoutChg chg="del">
          <pc:chgData name="Jamie Jiminez" userId="71d1aa9a-2a41-4cab-904d-2d97aefb53ea" providerId="ADAL" clId="{A8F2E6F2-FB03-49CA-B44F-CA4748C2F5E8}" dt="2024-11-11T08:16:01.503" v="0" actId="47"/>
          <pc:sldLayoutMkLst>
            <pc:docMk/>
            <pc:sldMasterMk cId="0" sldId="2147483670"/>
            <pc:sldLayoutMk cId="0" sldId="2147483669"/>
          </pc:sldLayoutMkLst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4-27T14:13:34.653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17383 15822 16383 0 0,'6'0'0'0'0,"6"0"0"0"0,3 0 0 0 0,3 0 0 0 0,4 0 0 0 0,2 0 0 0 0,0 0 0 0 0,5 0 0 0 0,13 0 0 0 0,22 0 0 0 0,28 0 0 0 0,33 0 0 0 0,30 0 0 0 0,22 0 0 0 0,20 0 0 0 0,14 0 0 0 0,8 0 0 0 0,5 0 0 0 0,-1 0 0 0 0,-11 0 0 0 0,-6 0 0 0 0,-7 0 0 0 0,-6 0 0 0 0,-8 0 0 0 0,-6 0 0 0 0,-10 0 0 0 0,-13 0 0 0 0,-22 0 0 0 0,-27 0 0 0 0,-29 0 0 0 0,-20 0 0 0 0,-12 0 0 0 0,-4 0 0 0 0,7 0 0 0 0,13 0 0 0 0,19 0 0 0 0,24 0 0 0 0,28 0 0 0 0,29 0 0 0 0,25 0 0 0 0,18 0 0 0 0,16 0 0 0 0,7 0 0 0 0,-1 0 0 0 0,0 0 0 0 0,4 0 0 0 0,20 0 0 0 0,45 0 0 0 0,67 0 0 0 0,56 0 0 0 0,42 0 0 0 0,37 0 0 0 0,2 0 0 0 0,-36 0 0 0 0,-63 0 0 0 0,-75 0 0 0 0,-70 0 0 0 0,-57 0 0 0 0,-37 0 0 0 0,-12 0 0 0 0,7 0 0 0 0,17 0 0 0 0,42 3 0 0 0,40 11 0 0 0,24 9 0 0 0,3 0 0 0 0,-17-3 0 0 0,-27-5 0 0 0,-36-6 0 0 0,-47-3 0 0 0,-42-1 0 0 0,-42 0 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949eb2260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949eb22604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949eb2260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949eb2260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Do you have a sibling with additional needs such as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ADHD,ASD, any learning needs?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Do you support parents in dropping them to school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dirty="0"/>
              <a:t>Are you impacted by their needs </a:t>
            </a:r>
            <a:r>
              <a:rPr lang="en-US" dirty="0" err="1"/>
              <a:t>behaviours</a:t>
            </a:r>
            <a:r>
              <a:rPr lang="en-US" dirty="0"/>
              <a:t>?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949eb2260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949eb2260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236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949eb2260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949eb2260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3432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949eb2260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949eb2260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00729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949eb2260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949eb22604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3622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4" Type="http://schemas.openxmlformats.org/officeDocument/2006/relationships/customXml" Target="../ink/ink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F4E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425" y="393750"/>
            <a:ext cx="1703800" cy="111882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877728" y="2773937"/>
            <a:ext cx="8181747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US" sz="4800" b="1" dirty="0">
                <a:solidFill>
                  <a:srgbClr val="ED6C26"/>
                </a:solidFill>
                <a:latin typeface="Rubik"/>
                <a:sym typeface="Rubik"/>
              </a:rPr>
              <a:t>WHO IS A YOUNG CARER? </a:t>
            </a:r>
            <a:endParaRPr lang="en-US" sz="4800" dirty="0">
              <a:latin typeface="Rubik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FF0C1AA0-2902-0D65-F8BA-E3AC9F45BB6F}"/>
                  </a:ext>
                </a:extLst>
              </p14:cNvPr>
              <p14:cNvContentPartPr/>
              <p14:nvPr/>
            </p14:nvContentPartPr>
            <p14:xfrm>
              <a:off x="3541970" y="3774558"/>
              <a:ext cx="4724301" cy="44186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FF0C1AA0-2902-0D65-F8BA-E3AC9F45BB6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78975" y="3712199"/>
                <a:ext cx="4849932" cy="168548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55326484-1251-F210-C132-49BBE9D31C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9790" y="438178"/>
            <a:ext cx="2983371" cy="10743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475" y="224250"/>
            <a:ext cx="1952625" cy="1514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A12D43-821D-1FB0-CA1C-BEC6EC74952F}"/>
              </a:ext>
            </a:extLst>
          </p:cNvPr>
          <p:cNvSpPr txBox="1"/>
          <p:nvPr/>
        </p:nvSpPr>
        <p:spPr>
          <a:xfrm>
            <a:off x="2481942" y="1006609"/>
            <a:ext cx="6564058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dirty="0">
                <a:solidFill>
                  <a:schemeClr val="tx1"/>
                </a:solidFill>
                <a:latin typeface="Rubik"/>
              </a:rPr>
              <a:t>Do</a:t>
            </a:r>
            <a:r>
              <a:rPr lang="en-GB" sz="2800" dirty="0">
                <a:latin typeface="Rubik"/>
              </a:rPr>
              <a:t> you look after someone in your family who can't manage without your help? </a:t>
            </a:r>
            <a:endParaRPr lang="en-US" dirty="0">
              <a:latin typeface="Rubik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040455-C388-6E4A-06AB-67127916F6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475" y="2046207"/>
            <a:ext cx="8510754" cy="2578832"/>
          </a:xfrm>
          <a:prstGeom prst="rect">
            <a:avLst/>
          </a:prstGeom>
        </p:spPr>
      </p:pic>
      <p:sp>
        <p:nvSpPr>
          <p:cNvPr id="3" name="Google Shape;60;p14">
            <a:extLst>
              <a:ext uri="{FF2B5EF4-FFF2-40B4-BE49-F238E27FC236}">
                <a16:creationId xmlns:a16="http://schemas.microsoft.com/office/drawing/2014/main" id="{2EB70D9C-269B-D480-7E89-4FF167E63CBE}"/>
              </a:ext>
            </a:extLst>
          </p:cNvPr>
          <p:cNvSpPr txBox="1"/>
          <p:nvPr/>
        </p:nvSpPr>
        <p:spPr>
          <a:xfrm>
            <a:off x="2803000" y="172111"/>
            <a:ext cx="6243000" cy="6927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3300" b="1" dirty="0">
                <a:solidFill>
                  <a:schemeClr val="lt1"/>
                </a:solidFill>
                <a:latin typeface="Rubik"/>
                <a:ea typeface="Rubik"/>
                <a:cs typeface="Rubik"/>
              </a:rPr>
              <a:t>Caring Together Warwickshire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475" y="224250"/>
            <a:ext cx="1952625" cy="1514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A12D43-821D-1FB0-CA1C-BEC6EC74952F}"/>
              </a:ext>
            </a:extLst>
          </p:cNvPr>
          <p:cNvSpPr txBox="1"/>
          <p:nvPr/>
        </p:nvSpPr>
        <p:spPr>
          <a:xfrm>
            <a:off x="2803000" y="981487"/>
            <a:ext cx="5742675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dirty="0">
                <a:solidFill>
                  <a:srgbClr val="152F4E"/>
                </a:solidFill>
                <a:latin typeface="Rubik"/>
              </a:rPr>
              <a:t>Young Carers are children and young people aged 5 - 18 who help look after someone in their family. This could be your mum, dad, brother, sister, grandparent, friend or neighbour and they don't have to live with you.</a:t>
            </a:r>
          </a:p>
          <a:p>
            <a:endParaRPr lang="en-GB" sz="1600" dirty="0">
              <a:solidFill>
                <a:srgbClr val="152F4E"/>
              </a:solidFill>
              <a:latin typeface="Rubik"/>
            </a:endParaRPr>
          </a:p>
          <a:p>
            <a:r>
              <a:rPr lang="en-GB" sz="1600" dirty="0">
                <a:solidFill>
                  <a:srgbClr val="152F4E"/>
                </a:solidFill>
                <a:latin typeface="Rubik"/>
              </a:rPr>
              <a:t>They could have a: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2E1CA1B-034B-19DD-7DC8-C17BDB13EA1B}"/>
              </a:ext>
            </a:extLst>
          </p:cNvPr>
          <p:cNvGrpSpPr/>
          <p:nvPr/>
        </p:nvGrpSpPr>
        <p:grpSpPr>
          <a:xfrm>
            <a:off x="414705" y="2450817"/>
            <a:ext cx="3834567" cy="2140662"/>
            <a:chOff x="414705" y="2450817"/>
            <a:chExt cx="3834567" cy="2140662"/>
          </a:xfrm>
        </p:grpSpPr>
        <p:pic>
          <p:nvPicPr>
            <p:cNvPr id="1026" name="Picture 2" descr="Impact Feature Issue on Siblings of People with Intellectual,  Developmental, and Other Disabilities | Volume 32, Number 2 | Teens Who  Have Siblings with IDD: Six Things Parents Should Know | Institute on  Community Integration Publications">
              <a:extLst>
                <a:ext uri="{FF2B5EF4-FFF2-40B4-BE49-F238E27FC236}">
                  <a16:creationId xmlns:a16="http://schemas.microsoft.com/office/drawing/2014/main" id="{C0AB9031-5954-0906-5B31-A9EC2421AF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705" y="3250060"/>
              <a:ext cx="2015794" cy="13414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9DF7356C-7C98-1532-C4B7-4D291F3F3C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6520" y="2450817"/>
              <a:ext cx="1262752" cy="33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GB" sz="1600" dirty="0">
                  <a:solidFill>
                    <a:srgbClr val="152F4E"/>
                  </a:solidFill>
                  <a:latin typeface="Rubik"/>
                </a:rPr>
                <a:t>Disability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6705D6C-2354-AAC2-A593-FC255C24DE5A}"/>
              </a:ext>
            </a:extLst>
          </p:cNvPr>
          <p:cNvGrpSpPr/>
          <p:nvPr/>
        </p:nvGrpSpPr>
        <p:grpSpPr>
          <a:xfrm>
            <a:off x="236475" y="1901041"/>
            <a:ext cx="4763021" cy="1211213"/>
            <a:chOff x="236475" y="1901041"/>
            <a:chExt cx="4763021" cy="121121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F0D2C2A-F9AD-CA1D-F39C-8F81A0AF0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6475" y="1901041"/>
              <a:ext cx="2372254" cy="1186703"/>
            </a:xfrm>
            <a:prstGeom prst="rect">
              <a:avLst/>
            </a:prstGeom>
          </p:spPr>
        </p:pic>
        <p:sp>
          <p:nvSpPr>
            <p:cNvPr id="8" name="Text Box 2">
              <a:extLst>
                <a:ext uri="{FF2B5EF4-FFF2-40B4-BE49-F238E27FC236}">
                  <a16:creationId xmlns:a16="http://schemas.microsoft.com/office/drawing/2014/main" id="{3DB1EE34-F3C7-16B5-A361-D997AE8325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3702" y="2768185"/>
              <a:ext cx="2015794" cy="3440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rgbClr val="152F4E"/>
                  </a:solidFill>
                  <a:latin typeface="Rubik"/>
                </a:rPr>
                <a:t>Long Term Illness </a:t>
              </a:r>
              <a:endParaRPr lang="en-GB" sz="1600" dirty="0">
                <a:solidFill>
                  <a:srgbClr val="152F4E"/>
                </a:solidFill>
                <a:latin typeface="Rubik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0398667-BA2A-F6A0-8001-69253346A933}"/>
              </a:ext>
            </a:extLst>
          </p:cNvPr>
          <p:cNvGrpSpPr/>
          <p:nvPr/>
        </p:nvGrpSpPr>
        <p:grpSpPr>
          <a:xfrm>
            <a:off x="2983702" y="2018853"/>
            <a:ext cx="5570305" cy="1424638"/>
            <a:chOff x="2983702" y="2018853"/>
            <a:chExt cx="5570305" cy="142463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7C411F3-EF1B-923E-1510-CDA399C1C9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74469" y="2018853"/>
              <a:ext cx="3179538" cy="1056313"/>
            </a:xfrm>
            <a:prstGeom prst="rect">
              <a:avLst/>
            </a:prstGeom>
          </p:spPr>
        </p:pic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FF4A61E5-7A55-2C92-E02F-A6CD3DE45F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3702" y="3099422"/>
              <a:ext cx="2101901" cy="3440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rgbClr val="152F4E"/>
                  </a:solidFill>
                  <a:latin typeface="Rubik"/>
                </a:rPr>
                <a:t>Poor Mental Health</a:t>
              </a:r>
              <a:endParaRPr lang="en-GB" sz="1600" dirty="0">
                <a:solidFill>
                  <a:srgbClr val="152F4E"/>
                </a:solidFill>
                <a:latin typeface="Rubik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A2C42AE-5D7F-93FD-E8C0-6BB96D40873E}"/>
              </a:ext>
            </a:extLst>
          </p:cNvPr>
          <p:cNvGrpSpPr/>
          <p:nvPr/>
        </p:nvGrpSpPr>
        <p:grpSpPr>
          <a:xfrm>
            <a:off x="2983702" y="3309547"/>
            <a:ext cx="5700778" cy="1341418"/>
            <a:chOff x="2983702" y="3309547"/>
            <a:chExt cx="5700778" cy="134141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E802A0F-98A2-5988-A22B-A81AA5705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668685" y="3309547"/>
              <a:ext cx="2015795" cy="1341418"/>
            </a:xfrm>
            <a:prstGeom prst="rect">
              <a:avLst/>
            </a:prstGeom>
          </p:spPr>
        </p:pic>
        <p:sp>
          <p:nvSpPr>
            <p:cNvPr id="10" name="Text Box 2">
              <a:extLst>
                <a:ext uri="{FF2B5EF4-FFF2-40B4-BE49-F238E27FC236}">
                  <a16:creationId xmlns:a16="http://schemas.microsoft.com/office/drawing/2014/main" id="{BDDF8515-7A86-A0E6-AD93-D0F3FB935E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3702" y="3421012"/>
              <a:ext cx="3540735" cy="6075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rgbClr val="152F4E"/>
                  </a:solidFill>
                  <a:latin typeface="Rubik"/>
                </a:rPr>
                <a:t>Addiction to drugs and/or alcohol misuse</a:t>
              </a:r>
              <a:endParaRPr lang="en-GB" sz="1600" dirty="0">
                <a:solidFill>
                  <a:srgbClr val="152F4E"/>
                </a:solidFill>
                <a:latin typeface="Rubik"/>
              </a:endParaRPr>
            </a:p>
          </p:txBody>
        </p:sp>
      </p:grpSp>
      <p:sp>
        <p:nvSpPr>
          <p:cNvPr id="5" name="Google Shape;60;p14">
            <a:extLst>
              <a:ext uri="{FF2B5EF4-FFF2-40B4-BE49-F238E27FC236}">
                <a16:creationId xmlns:a16="http://schemas.microsoft.com/office/drawing/2014/main" id="{42AFAB0D-0D5F-6916-D7C3-315FD74A62E4}"/>
              </a:ext>
            </a:extLst>
          </p:cNvPr>
          <p:cNvSpPr txBox="1"/>
          <p:nvPr/>
        </p:nvSpPr>
        <p:spPr>
          <a:xfrm>
            <a:off x="2803000" y="171597"/>
            <a:ext cx="6243000" cy="6927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3300" b="1" dirty="0">
                <a:solidFill>
                  <a:schemeClr val="lt1"/>
                </a:solidFill>
                <a:latin typeface="Rubik"/>
                <a:ea typeface="Rubik"/>
                <a:cs typeface="Rubik"/>
              </a:rPr>
              <a:t>Caring Together Warwickshire</a:t>
            </a:r>
          </a:p>
        </p:txBody>
      </p:sp>
    </p:spTree>
    <p:extLst>
      <p:ext uri="{BB962C8B-B14F-4D97-AF65-F5344CB8AC3E}">
        <p14:creationId xmlns:p14="http://schemas.microsoft.com/office/powerpoint/2010/main" val="13047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475" y="224250"/>
            <a:ext cx="1952625" cy="1514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2C05F5-9864-13CE-3B2E-DCAA7282696E}"/>
              </a:ext>
            </a:extLst>
          </p:cNvPr>
          <p:cNvSpPr txBox="1"/>
          <p:nvPr/>
        </p:nvSpPr>
        <p:spPr>
          <a:xfrm>
            <a:off x="2795983" y="975477"/>
            <a:ext cx="5483268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152F4E"/>
                </a:solidFill>
                <a:latin typeface="Rubik"/>
              </a:rPr>
              <a:t>Many young carers don't think of themselves as a carer, the caring role often grows over time. </a:t>
            </a:r>
          </a:p>
          <a:p>
            <a:endParaRPr lang="en-US" sz="1600" dirty="0">
              <a:solidFill>
                <a:srgbClr val="152F4E"/>
              </a:solidFill>
              <a:latin typeface="Rubik"/>
            </a:endParaRPr>
          </a:p>
          <a:p>
            <a:r>
              <a:rPr lang="en-US" sz="1600" b="1" kern="100" dirty="0">
                <a:solidFill>
                  <a:srgbClr val="1D1D1D"/>
                </a:solidFill>
                <a:latin typeface="Rubik"/>
                <a:ea typeface="Arial" panose="020B0604020202020204" pitchFamily="34" charset="0"/>
                <a:cs typeface="Arial" panose="020B0604020202020204" pitchFamily="34" charset="0"/>
              </a:rPr>
              <a:t>Some of the tasks young carers take on include</a:t>
            </a:r>
            <a:r>
              <a:rPr lang="en-US" sz="1600" kern="100" dirty="0">
                <a:solidFill>
                  <a:srgbClr val="1D1D1D"/>
                </a:solidFill>
                <a:latin typeface="Rubik"/>
                <a:ea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GB" sz="11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600" dirty="0">
              <a:solidFill>
                <a:srgbClr val="152F4E"/>
              </a:solidFill>
              <a:latin typeface="Rubik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853D96E6-2A30-34C5-B0F0-0EE522BDB6D2}"/>
              </a:ext>
            </a:extLst>
          </p:cNvPr>
          <p:cNvSpPr txBox="1"/>
          <p:nvPr/>
        </p:nvSpPr>
        <p:spPr>
          <a:xfrm>
            <a:off x="2803000" y="2177259"/>
            <a:ext cx="1727200" cy="3295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lvl="0" indent="-342900" fontAlgn="base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dirty="0">
                <a:solidFill>
                  <a:srgbClr val="1D1D1D"/>
                </a:solidFill>
                <a:effectLst/>
                <a:latin typeface="Rubik"/>
                <a:ea typeface="Arial" panose="020B0604020202020204" pitchFamily="34" charset="0"/>
                <a:cs typeface="Arial" panose="020B0604020202020204" pitchFamily="34" charset="0"/>
              </a:rPr>
              <a:t>Shopping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0FC0CEE7-CF99-91D2-B005-3A6AB8721853}"/>
              </a:ext>
            </a:extLst>
          </p:cNvPr>
          <p:cNvSpPr txBox="1"/>
          <p:nvPr/>
        </p:nvSpPr>
        <p:spPr>
          <a:xfrm>
            <a:off x="2803000" y="3075327"/>
            <a:ext cx="4248150" cy="3295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lvl="0" indent="-342900" fontAlgn="base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dirty="0">
                <a:solidFill>
                  <a:srgbClr val="1D1D1D"/>
                </a:solidFill>
                <a:effectLst/>
                <a:latin typeface="Rubik"/>
                <a:ea typeface="Arial" panose="020B0604020202020204" pitchFamily="34" charset="0"/>
                <a:cs typeface="Arial" panose="020B0604020202020204" pitchFamily="34" charset="0"/>
              </a:rPr>
              <a:t>Looking after a younger brother or sister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AC32A7AC-1D0A-00D2-AE3E-233B01B5BD44}"/>
              </a:ext>
            </a:extLst>
          </p:cNvPr>
          <p:cNvSpPr txBox="1"/>
          <p:nvPr/>
        </p:nvSpPr>
        <p:spPr>
          <a:xfrm>
            <a:off x="2803000" y="2394614"/>
            <a:ext cx="5248275" cy="3295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lvl="0" indent="-342900" fontAlgn="base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dirty="0">
                <a:solidFill>
                  <a:srgbClr val="1D1D1D"/>
                </a:solidFill>
                <a:effectLst/>
                <a:latin typeface="Rubik"/>
                <a:ea typeface="Arial" panose="020B0604020202020204" pitchFamily="34" charset="0"/>
                <a:cs typeface="Arial" panose="020B0604020202020204" pitchFamily="34" charset="0"/>
              </a:rPr>
              <a:t>Helping wash and dress the person they're caring for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DEAC3A1-BA83-47FE-E54A-ECB7C8E6F016}"/>
              </a:ext>
            </a:extLst>
          </p:cNvPr>
          <p:cNvGrpSpPr/>
          <p:nvPr/>
        </p:nvGrpSpPr>
        <p:grpSpPr>
          <a:xfrm>
            <a:off x="299294" y="3278217"/>
            <a:ext cx="4484239" cy="1347571"/>
            <a:chOff x="299294" y="3278217"/>
            <a:chExt cx="4484239" cy="1347571"/>
          </a:xfrm>
        </p:grpSpPr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02188EED-F097-CC69-CE81-C930708C2D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056" t="8045" r="1543" b="1269"/>
            <a:stretch/>
          </p:blipFill>
          <p:spPr>
            <a:xfrm>
              <a:off x="299294" y="3278217"/>
              <a:ext cx="2040493" cy="1347571"/>
            </a:xfrm>
            <a:prstGeom prst="rect">
              <a:avLst/>
            </a:prstGeom>
          </p:spPr>
        </p:pic>
        <p:sp>
          <p:nvSpPr>
            <p:cNvPr id="10" name="TextBox 2">
              <a:extLst>
                <a:ext uri="{FF2B5EF4-FFF2-40B4-BE49-F238E27FC236}">
                  <a16:creationId xmlns:a16="http://schemas.microsoft.com/office/drawing/2014/main" id="{C9401049-4929-4F7E-BDE7-E60B98DBC952}"/>
                </a:ext>
              </a:extLst>
            </p:cNvPr>
            <p:cNvSpPr txBox="1"/>
            <p:nvPr/>
          </p:nvSpPr>
          <p:spPr>
            <a:xfrm>
              <a:off x="2795983" y="3278217"/>
              <a:ext cx="1987550" cy="32956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342900" lvl="0" indent="-342900" fontAlgn="base"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US" sz="1600" dirty="0">
                  <a:solidFill>
                    <a:srgbClr val="1D1D1D"/>
                  </a:solidFill>
                  <a:effectLst/>
                  <a:latin typeface="Rubik"/>
                  <a:ea typeface="Arial" panose="020B0604020202020204" pitchFamily="34" charset="0"/>
                  <a:cs typeface="Arial" panose="020B0604020202020204" pitchFamily="34" charset="0"/>
                </a:rPr>
                <a:t>Cooking meals</a:t>
              </a:r>
              <a:endPara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TextBox 2">
            <a:extLst>
              <a:ext uri="{FF2B5EF4-FFF2-40B4-BE49-F238E27FC236}">
                <a16:creationId xmlns:a16="http://schemas.microsoft.com/office/drawing/2014/main" id="{81AC2A53-D8EE-D692-7694-2928919872A5}"/>
              </a:ext>
            </a:extLst>
          </p:cNvPr>
          <p:cNvSpPr txBox="1"/>
          <p:nvPr/>
        </p:nvSpPr>
        <p:spPr>
          <a:xfrm>
            <a:off x="2803000" y="2836489"/>
            <a:ext cx="3221355" cy="27312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 fontAlgn="base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dirty="0">
                <a:solidFill>
                  <a:srgbClr val="1D1D1D"/>
                </a:solidFill>
                <a:effectLst/>
                <a:latin typeface="Rubik"/>
                <a:ea typeface="Arial" panose="020B0604020202020204" pitchFamily="34" charset="0"/>
                <a:cs typeface="Arial" panose="020B0604020202020204" pitchFamily="34" charset="0"/>
              </a:rPr>
              <a:t>Providing emotional support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2">
            <a:extLst>
              <a:ext uri="{FF2B5EF4-FFF2-40B4-BE49-F238E27FC236}">
                <a16:creationId xmlns:a16="http://schemas.microsoft.com/office/drawing/2014/main" id="{5BA9A422-5DCE-5D4C-CEF8-4F78A02EE536}"/>
              </a:ext>
            </a:extLst>
          </p:cNvPr>
          <p:cNvSpPr txBox="1"/>
          <p:nvPr/>
        </p:nvSpPr>
        <p:spPr>
          <a:xfrm>
            <a:off x="2795983" y="3499990"/>
            <a:ext cx="2381250" cy="372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 fontAlgn="base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dirty="0">
                <a:solidFill>
                  <a:srgbClr val="1D1D1D"/>
                </a:solidFill>
                <a:effectLst/>
                <a:latin typeface="Rubik"/>
                <a:ea typeface="Arial" panose="020B0604020202020204" pitchFamily="34" charset="0"/>
                <a:cs typeface="Arial" panose="020B0604020202020204" pitchFamily="34" charset="0"/>
              </a:rPr>
              <a:t>Washing the dishes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7A7FC325-9FF3-4B1C-EBFE-EE46378DCB57}"/>
              </a:ext>
            </a:extLst>
          </p:cNvPr>
          <p:cNvSpPr txBox="1"/>
          <p:nvPr/>
        </p:nvSpPr>
        <p:spPr>
          <a:xfrm>
            <a:off x="3025588" y="3950082"/>
            <a:ext cx="4560663" cy="97360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>
                <a:solidFill>
                  <a:srgbClr val="1D1D1D"/>
                </a:solidFill>
                <a:effectLst/>
                <a:highlight>
                  <a:srgbClr val="FFFF00"/>
                </a:highlight>
                <a:latin typeface="Rubik"/>
                <a:ea typeface="Arial" panose="020B0604020202020204" pitchFamily="34" charset="0"/>
                <a:cs typeface="Arial" panose="020B0604020202020204" pitchFamily="34" charset="0"/>
              </a:rPr>
              <a:t>Helping with bills and money / collecting benefits</a:t>
            </a:r>
            <a:endParaRPr lang="en-GB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>
                <a:solidFill>
                  <a:srgbClr val="1D1D1D"/>
                </a:solidFill>
                <a:effectLst/>
                <a:highlight>
                  <a:srgbClr val="FFFF00"/>
                </a:highlight>
                <a:latin typeface="Rubik"/>
                <a:ea typeface="Arial" panose="020B0604020202020204" pitchFamily="34" charset="0"/>
                <a:cs typeface="Arial" panose="020B0604020202020204" pitchFamily="34" charset="0"/>
              </a:rPr>
              <a:t>That’s tough for most adults – no child should have to shoulder such responsibilities alone.</a:t>
            </a:r>
            <a:endParaRPr lang="en-GB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15BC469-8A98-D50F-BCF5-323DE93E55DA}"/>
              </a:ext>
            </a:extLst>
          </p:cNvPr>
          <p:cNvGrpSpPr/>
          <p:nvPr/>
        </p:nvGrpSpPr>
        <p:grpSpPr>
          <a:xfrm>
            <a:off x="2803000" y="1982653"/>
            <a:ext cx="5761673" cy="1942100"/>
            <a:chOff x="2803000" y="1982653"/>
            <a:chExt cx="5761673" cy="1942100"/>
          </a:xfrm>
        </p:grpSpPr>
        <p:sp>
          <p:nvSpPr>
            <p:cNvPr id="6" name="TextBox 2">
              <a:extLst>
                <a:ext uri="{FF2B5EF4-FFF2-40B4-BE49-F238E27FC236}">
                  <a16:creationId xmlns:a16="http://schemas.microsoft.com/office/drawing/2014/main" id="{137A74CC-87FB-49BF-B51A-737E615465E8}"/>
                </a:ext>
              </a:extLst>
            </p:cNvPr>
            <p:cNvSpPr txBox="1"/>
            <p:nvPr/>
          </p:nvSpPr>
          <p:spPr>
            <a:xfrm>
              <a:off x="2803000" y="1982653"/>
              <a:ext cx="5248275" cy="338554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342900" lvl="0" indent="-342900" fontAlgn="base"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US" sz="1600" dirty="0">
                  <a:solidFill>
                    <a:srgbClr val="1D1D1D"/>
                  </a:solidFill>
                  <a:effectLst/>
                  <a:latin typeface="Rubik"/>
                  <a:ea typeface="Arial" panose="020B0604020202020204" pitchFamily="34" charset="0"/>
                  <a:cs typeface="Arial" panose="020B0604020202020204" pitchFamily="34" charset="0"/>
                </a:rPr>
                <a:t>Tidying the house</a:t>
              </a:r>
              <a:endPara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050" name="Picture 2" descr="Get Teenager to clear up after themselves | Parent 4 Success">
              <a:extLst>
                <a:ext uri="{FF2B5EF4-FFF2-40B4-BE49-F238E27FC236}">
                  <a16:creationId xmlns:a16="http://schemas.microsoft.com/office/drawing/2014/main" id="{B6669FD4-3A98-C64E-DEED-4168C5F033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6977" y="2704783"/>
              <a:ext cx="1827696" cy="12199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BA0A3BA-A1F1-92AE-9627-B25E7C6E4FEF}"/>
              </a:ext>
            </a:extLst>
          </p:cNvPr>
          <p:cNvGrpSpPr/>
          <p:nvPr/>
        </p:nvGrpSpPr>
        <p:grpSpPr>
          <a:xfrm>
            <a:off x="318669" y="1890961"/>
            <a:ext cx="5073751" cy="1136879"/>
            <a:chOff x="318669" y="1890961"/>
            <a:chExt cx="5073751" cy="1136879"/>
          </a:xfrm>
        </p:grpSpPr>
        <p:sp>
          <p:nvSpPr>
            <p:cNvPr id="11" name="TextBox 2">
              <a:extLst>
                <a:ext uri="{FF2B5EF4-FFF2-40B4-BE49-F238E27FC236}">
                  <a16:creationId xmlns:a16="http://schemas.microsoft.com/office/drawing/2014/main" id="{3DD3EE17-19CB-3355-4A9A-FF2AC23B7E62}"/>
                </a:ext>
              </a:extLst>
            </p:cNvPr>
            <p:cNvSpPr txBox="1"/>
            <p:nvPr/>
          </p:nvSpPr>
          <p:spPr>
            <a:xfrm>
              <a:off x="2795983" y="2629420"/>
              <a:ext cx="2596437" cy="306758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lvl="0" indent="-342900" fontAlgn="base"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US" sz="1600" dirty="0">
                  <a:solidFill>
                    <a:srgbClr val="1D1D1D"/>
                  </a:solidFill>
                  <a:effectLst/>
                  <a:latin typeface="Rubik"/>
                  <a:ea typeface="Arial" panose="020B0604020202020204" pitchFamily="34" charset="0"/>
                  <a:cs typeface="Arial" panose="020B0604020202020204" pitchFamily="34" charset="0"/>
                </a:rPr>
                <a:t>Administering medicines</a:t>
              </a:r>
              <a:endPara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052" name="Picture 4" descr="Medication Administration: Healthcare Essentials Video Teaching Resources |  ClickView">
              <a:extLst>
                <a:ext uri="{FF2B5EF4-FFF2-40B4-BE49-F238E27FC236}">
                  <a16:creationId xmlns:a16="http://schemas.microsoft.com/office/drawing/2014/main" id="{E847B627-B261-00AD-2FCC-D53531299B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669" y="1890961"/>
              <a:ext cx="2021119" cy="1136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Google Shape;60;p14">
            <a:extLst>
              <a:ext uri="{FF2B5EF4-FFF2-40B4-BE49-F238E27FC236}">
                <a16:creationId xmlns:a16="http://schemas.microsoft.com/office/drawing/2014/main" id="{68629550-6226-6BEF-C5EF-4424433B1DAD}"/>
              </a:ext>
            </a:extLst>
          </p:cNvPr>
          <p:cNvSpPr txBox="1"/>
          <p:nvPr/>
        </p:nvSpPr>
        <p:spPr>
          <a:xfrm>
            <a:off x="2901000" y="117525"/>
            <a:ext cx="6243000" cy="6927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3300" b="1" dirty="0">
                <a:solidFill>
                  <a:schemeClr val="lt1"/>
                </a:solidFill>
                <a:latin typeface="Rubik"/>
                <a:ea typeface="Rubik"/>
                <a:cs typeface="Rubik"/>
              </a:rPr>
              <a:t>Caring Together Warwickshire</a:t>
            </a:r>
          </a:p>
        </p:txBody>
      </p:sp>
    </p:spTree>
    <p:extLst>
      <p:ext uri="{BB962C8B-B14F-4D97-AF65-F5344CB8AC3E}">
        <p14:creationId xmlns:p14="http://schemas.microsoft.com/office/powerpoint/2010/main" val="140509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9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475" y="224250"/>
            <a:ext cx="1952625" cy="15144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3BBAD3D-15FF-136D-AFE6-EE3F2811C44F}"/>
              </a:ext>
            </a:extLst>
          </p:cNvPr>
          <p:cNvGrpSpPr/>
          <p:nvPr/>
        </p:nvGrpSpPr>
        <p:grpSpPr>
          <a:xfrm>
            <a:off x="549055" y="1720967"/>
            <a:ext cx="3749630" cy="1301335"/>
            <a:chOff x="549055" y="1720967"/>
            <a:chExt cx="3749630" cy="1301335"/>
          </a:xfrm>
        </p:grpSpPr>
        <p:sp>
          <p:nvSpPr>
            <p:cNvPr id="4" name="Rectangular Callout 10">
              <a:extLst>
                <a:ext uri="{FF2B5EF4-FFF2-40B4-BE49-F238E27FC236}">
                  <a16:creationId xmlns:a16="http://schemas.microsoft.com/office/drawing/2014/main" id="{B063ED4B-F35C-75A7-297A-3BD535E673E3}"/>
                </a:ext>
              </a:extLst>
            </p:cNvPr>
            <p:cNvSpPr/>
            <p:nvPr/>
          </p:nvSpPr>
          <p:spPr>
            <a:xfrm>
              <a:off x="603552" y="1720967"/>
              <a:ext cx="3695133" cy="1301335"/>
            </a:xfrm>
            <a:prstGeom prst="wedgeRectCallout">
              <a:avLst>
                <a:gd name="adj1" fmla="val 37174"/>
                <a:gd name="adj2" fmla="val 70197"/>
              </a:avLst>
            </a:prstGeom>
            <a:solidFill>
              <a:srgbClr val="ED6C2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4216A8D-3339-4D7D-6458-0DEDEC6A4F19}"/>
                </a:ext>
              </a:extLst>
            </p:cNvPr>
            <p:cNvSpPr txBox="1"/>
            <p:nvPr/>
          </p:nvSpPr>
          <p:spPr>
            <a:xfrm>
              <a:off x="549055" y="1947523"/>
              <a:ext cx="3695132" cy="83099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 defTabSz="342900">
                <a:spcBef>
                  <a:spcPts val="750"/>
                </a:spcBef>
                <a:buClr>
                  <a:schemeClr val="accent1"/>
                </a:buClr>
                <a:buSzPct val="80000"/>
                <a:defRPr/>
              </a:pPr>
              <a:r>
                <a:rPr lang="en-GB" sz="2400" b="1" dirty="0">
                  <a:solidFill>
                    <a:schemeClr val="bg1"/>
                  </a:solidFill>
                  <a:latin typeface="Rubik"/>
                </a:rPr>
                <a:t>There are about 700,000 young carers in the UK</a:t>
              </a:r>
            </a:p>
          </p:txBody>
        </p:sp>
      </p:grpSp>
      <p:sp>
        <p:nvSpPr>
          <p:cNvPr id="7" name="Oval Callout 9">
            <a:extLst>
              <a:ext uri="{FF2B5EF4-FFF2-40B4-BE49-F238E27FC236}">
                <a16:creationId xmlns:a16="http://schemas.microsoft.com/office/drawing/2014/main" id="{7A2FBA1C-E4C9-0F02-9E65-1807AA202453}"/>
              </a:ext>
            </a:extLst>
          </p:cNvPr>
          <p:cNvSpPr/>
          <p:nvPr/>
        </p:nvSpPr>
        <p:spPr>
          <a:xfrm>
            <a:off x="5122914" y="1189373"/>
            <a:ext cx="3843057" cy="1712855"/>
          </a:xfrm>
          <a:prstGeom prst="wedgeEllipseCallout">
            <a:avLst>
              <a:gd name="adj1" fmla="val -40519"/>
              <a:gd name="adj2" fmla="val 49744"/>
            </a:avLst>
          </a:prstGeom>
          <a:solidFill>
            <a:srgbClr val="ED6C2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dirty="0">
                <a:solidFill>
                  <a:srgbClr val="FFFFFF"/>
                </a:solidFill>
                <a:latin typeface="Rubik"/>
              </a:rPr>
              <a:t>There are likely to be young carers in every school</a:t>
            </a:r>
            <a:r>
              <a:rPr lang="en-GB" sz="2400" b="1" dirty="0">
                <a:solidFill>
                  <a:srgbClr val="FFFFFF"/>
                </a:solidFill>
                <a:latin typeface="Rubik"/>
                <a:ea typeface="Arial"/>
                <a:cs typeface="Arial"/>
              </a:rPr>
              <a:t>​</a:t>
            </a:r>
            <a:endParaRPr lang="en-GB" sz="2400" b="1" dirty="0">
              <a:latin typeface="Rubik"/>
            </a:endParaRPr>
          </a:p>
        </p:txBody>
      </p:sp>
      <p:sp>
        <p:nvSpPr>
          <p:cNvPr id="9" name="Cloud Callout 11">
            <a:extLst>
              <a:ext uri="{FF2B5EF4-FFF2-40B4-BE49-F238E27FC236}">
                <a16:creationId xmlns:a16="http://schemas.microsoft.com/office/drawing/2014/main" id="{0F1DAC5C-310B-1517-D761-37BD7CFE8661}"/>
              </a:ext>
            </a:extLst>
          </p:cNvPr>
          <p:cNvSpPr/>
          <p:nvPr/>
        </p:nvSpPr>
        <p:spPr>
          <a:xfrm>
            <a:off x="258015" y="3078304"/>
            <a:ext cx="2919535" cy="2065196"/>
          </a:xfrm>
          <a:prstGeom prst="cloudCallout">
            <a:avLst>
              <a:gd name="adj1" fmla="val 58757"/>
              <a:gd name="adj2" fmla="val -29805"/>
            </a:avLst>
          </a:prstGeom>
          <a:solidFill>
            <a:srgbClr val="ED6C2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 dirty="0">
                <a:solidFill>
                  <a:srgbClr val="FFFFFF"/>
                </a:solidFill>
                <a:latin typeface="Rubik"/>
              </a:rPr>
              <a:t>There are many we do not know about, these are called ‘Hidden Young Carers’ </a:t>
            </a:r>
            <a:r>
              <a:rPr lang="en-GB" sz="1600" b="1" dirty="0">
                <a:solidFill>
                  <a:srgbClr val="FFFFFF"/>
                </a:solidFill>
                <a:latin typeface="Rubik"/>
                <a:ea typeface="Arial"/>
                <a:cs typeface="Arial"/>
              </a:rPr>
              <a:t>​</a:t>
            </a:r>
            <a:endParaRPr lang="en-GB" sz="1600" b="1" dirty="0">
              <a:latin typeface="Rubik"/>
            </a:endParaRPr>
          </a:p>
        </p:txBody>
      </p:sp>
      <p:sp>
        <p:nvSpPr>
          <p:cNvPr id="11" name="Rounded Rectangular Callout 12">
            <a:extLst>
              <a:ext uri="{FF2B5EF4-FFF2-40B4-BE49-F238E27FC236}">
                <a16:creationId xmlns:a16="http://schemas.microsoft.com/office/drawing/2014/main" id="{F93955F3-0DEC-E3E7-B806-CBCDB2490D1F}"/>
              </a:ext>
            </a:extLst>
          </p:cNvPr>
          <p:cNvSpPr/>
          <p:nvPr/>
        </p:nvSpPr>
        <p:spPr>
          <a:xfrm>
            <a:off x="6192689" y="3174884"/>
            <a:ext cx="2531038" cy="1683373"/>
          </a:xfrm>
          <a:prstGeom prst="wedgeRoundRectCallout">
            <a:avLst>
              <a:gd name="adj1" fmla="val -57508"/>
              <a:gd name="adj2" fmla="val -34774"/>
              <a:gd name="adj3" fmla="val 16667"/>
            </a:avLst>
          </a:prstGeom>
          <a:solidFill>
            <a:srgbClr val="ED6C2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Rubik"/>
                <a:cs typeface="Arial"/>
              </a:rPr>
              <a:t>In Coventry, there are approximately around 5,000 Young Carers – that we are aware of! </a:t>
            </a:r>
          </a:p>
          <a:p>
            <a:pPr algn="ctr"/>
            <a:endParaRPr lang="en-GB" sz="1050" dirty="0">
              <a:cs typeface="Arial"/>
            </a:endParaRPr>
          </a:p>
        </p:txBody>
      </p:sp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E66D5DC4-DD17-7F86-4DC1-BEF573600A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691" y="1975085"/>
            <a:ext cx="1976592" cy="3244904"/>
          </a:xfrm>
          <a:prstGeom prst="rect">
            <a:avLst/>
          </a:prstGeom>
        </p:spPr>
      </p:pic>
      <p:sp>
        <p:nvSpPr>
          <p:cNvPr id="2" name="Google Shape;60;p14">
            <a:extLst>
              <a:ext uri="{FF2B5EF4-FFF2-40B4-BE49-F238E27FC236}">
                <a16:creationId xmlns:a16="http://schemas.microsoft.com/office/drawing/2014/main" id="{44771E96-D142-211F-6F11-5747079C1DA2}"/>
              </a:ext>
            </a:extLst>
          </p:cNvPr>
          <p:cNvSpPr txBox="1"/>
          <p:nvPr/>
        </p:nvSpPr>
        <p:spPr>
          <a:xfrm>
            <a:off x="2818383" y="165814"/>
            <a:ext cx="6243000" cy="6927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3300" b="1" dirty="0">
                <a:solidFill>
                  <a:schemeClr val="lt1"/>
                </a:solidFill>
                <a:latin typeface="Rubik"/>
                <a:ea typeface="Rubik"/>
                <a:cs typeface="Rubik"/>
              </a:rPr>
              <a:t>Caring Together Warwickshire</a:t>
            </a:r>
          </a:p>
        </p:txBody>
      </p:sp>
    </p:spTree>
    <p:extLst>
      <p:ext uri="{BB962C8B-B14F-4D97-AF65-F5344CB8AC3E}">
        <p14:creationId xmlns:p14="http://schemas.microsoft.com/office/powerpoint/2010/main" val="379781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61;p14">
            <a:extLst>
              <a:ext uri="{FF2B5EF4-FFF2-40B4-BE49-F238E27FC236}">
                <a16:creationId xmlns:a16="http://schemas.microsoft.com/office/drawing/2014/main" id="{989F7FD6-BA82-D77C-4263-3F6144F6111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6260" y="260487"/>
            <a:ext cx="1952625" cy="15144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0223169-9891-C95C-9E93-FD14B35398EC}"/>
              </a:ext>
            </a:extLst>
          </p:cNvPr>
          <p:cNvSpPr>
            <a:spLocks noGrp="1"/>
          </p:cNvSpPr>
          <p:nvPr/>
        </p:nvSpPr>
        <p:spPr>
          <a:xfrm>
            <a:off x="753750" y="1908335"/>
            <a:ext cx="2303780" cy="4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>
                <a:tab pos="457200" algn="l"/>
              </a:tabLst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sym typeface="Arial"/>
              </a:rPr>
              <a:t>How to help? 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C95B4B-CAB1-FF52-89F1-527C2623F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750" y="2829086"/>
            <a:ext cx="5454930" cy="4953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9AFAE9-DC3C-97F9-EFA6-B51C8F996D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750" y="3350803"/>
            <a:ext cx="7023461" cy="5778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3940EC6-10F4-E3F0-4A66-60BB9747AF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750" y="3833007"/>
            <a:ext cx="8579291" cy="104780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8E4004C-637F-486A-8B0F-4B9B5F858F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103" y="2314414"/>
            <a:ext cx="5217803" cy="716434"/>
          </a:xfrm>
          <a:prstGeom prst="rect">
            <a:avLst/>
          </a:prstGeom>
        </p:spPr>
      </p:pic>
      <p:sp>
        <p:nvSpPr>
          <p:cNvPr id="3" name="Google Shape;60;p14">
            <a:extLst>
              <a:ext uri="{FF2B5EF4-FFF2-40B4-BE49-F238E27FC236}">
                <a16:creationId xmlns:a16="http://schemas.microsoft.com/office/drawing/2014/main" id="{37A85A05-4FEF-1F96-4B32-CAA1D2BBA794}"/>
              </a:ext>
            </a:extLst>
          </p:cNvPr>
          <p:cNvSpPr txBox="1"/>
          <p:nvPr/>
        </p:nvSpPr>
        <p:spPr>
          <a:xfrm>
            <a:off x="2736607" y="233306"/>
            <a:ext cx="6243000" cy="6927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3300" b="1" dirty="0">
                <a:solidFill>
                  <a:schemeClr val="lt1"/>
                </a:solidFill>
                <a:latin typeface="Rubik"/>
                <a:ea typeface="Rubik"/>
                <a:cs typeface="Rubik"/>
              </a:rPr>
              <a:t>Caring Together Warwickshire</a:t>
            </a:r>
          </a:p>
        </p:txBody>
      </p:sp>
    </p:spTree>
    <p:extLst>
      <p:ext uri="{BB962C8B-B14F-4D97-AF65-F5344CB8AC3E}">
        <p14:creationId xmlns:p14="http://schemas.microsoft.com/office/powerpoint/2010/main" val="24527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F4E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425" y="393750"/>
            <a:ext cx="1703800" cy="11188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55;p13">
            <a:extLst>
              <a:ext uri="{FF2B5EF4-FFF2-40B4-BE49-F238E27FC236}">
                <a16:creationId xmlns:a16="http://schemas.microsoft.com/office/drawing/2014/main" id="{E0FDAE55-79F1-B030-DF52-2AD0CC5D3CBD}"/>
              </a:ext>
            </a:extLst>
          </p:cNvPr>
          <p:cNvSpPr txBox="1"/>
          <p:nvPr/>
        </p:nvSpPr>
        <p:spPr>
          <a:xfrm>
            <a:off x="253268" y="1473513"/>
            <a:ext cx="4042410" cy="170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1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Arial"/>
              </a:rPr>
              <a:t>THANK YOU</a:t>
            </a:r>
            <a:endParaRPr kumimoji="0" lang="en-GB" sz="11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srgbClr val="ED6C26"/>
                </a:solidFill>
                <a:effectLst/>
                <a:uLnTx/>
                <a:uFillTx/>
                <a:latin typeface="Rubik"/>
                <a:ea typeface="Rubik"/>
                <a:cs typeface="Rubik"/>
                <a:sym typeface="Arial"/>
              </a:rPr>
              <a:t>Please follow us for updates on </a:t>
            </a:r>
            <a:endParaRPr kumimoji="0" lang="en-GB" sz="11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D172E7-1827-6F18-85BF-304C35F5B3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52362" y="2566739"/>
            <a:ext cx="725298" cy="7252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F161F0-6537-09A7-862D-CAD9CE32B6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362" y="3374240"/>
            <a:ext cx="725298" cy="725298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D23B59A-C9E9-D721-F43E-3863B649FD8A}"/>
              </a:ext>
            </a:extLst>
          </p:cNvPr>
          <p:cNvGrpSpPr/>
          <p:nvPr/>
        </p:nvGrpSpPr>
        <p:grpSpPr>
          <a:xfrm>
            <a:off x="952362" y="4180588"/>
            <a:ext cx="3493122" cy="725298"/>
            <a:chOff x="952362" y="4203064"/>
            <a:chExt cx="3493122" cy="72529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9D046B6-A79F-1701-8B80-532C6AD18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2362" y="4203064"/>
              <a:ext cx="728536" cy="72529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31539F3-8434-3870-5A63-66E189DEA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77660" y="4373672"/>
              <a:ext cx="2767824" cy="384081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CDDECB2-799E-7A53-BB35-D7B919778E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9790" y="438178"/>
            <a:ext cx="2983371" cy="10743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A821F2-0733-2E43-95C4-5040F2DB8541}"/>
              </a:ext>
            </a:extLst>
          </p:cNvPr>
          <p:cNvSpPr txBox="1"/>
          <p:nvPr/>
        </p:nvSpPr>
        <p:spPr>
          <a:xfrm>
            <a:off x="1727947" y="2763775"/>
            <a:ext cx="4350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u="sng" dirty="0" err="1">
                <a:solidFill>
                  <a:srgbClr val="ED6C26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</a:rPr>
              <a:t>caringtogetheryoungcarerswarks</a:t>
            </a:r>
            <a:endParaRPr lang="en-GB" dirty="0">
              <a:solidFill>
                <a:srgbClr val="ED6C26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22F43E-437C-3220-B5F1-D7AB64EB215E}"/>
              </a:ext>
            </a:extLst>
          </p:cNvPr>
          <p:cNvSpPr txBox="1"/>
          <p:nvPr/>
        </p:nvSpPr>
        <p:spPr>
          <a:xfrm>
            <a:off x="1677660" y="3542339"/>
            <a:ext cx="427039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ED6C26"/>
                </a:solidFill>
              </a:rPr>
              <a:t>Caring Together Warwickshire Young Carers </a:t>
            </a:r>
            <a:endParaRPr lang="en-GB" sz="1600" b="1" dirty="0">
              <a:solidFill>
                <a:srgbClr val="ED6C26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44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a187ba7-4ee6-40cd-a821-8775ec6fa3ed">
      <Terms xmlns="http://schemas.microsoft.com/office/infopath/2007/PartnerControls"/>
    </lcf76f155ced4ddcb4097134ff3c332f>
    <TaxCatchAll xmlns="63f2380b-0c96-4f13-b7bd-4efb2e7a409d" xsi:nil="true"/>
    <SharedWithUsers xmlns="63f2380b-0c96-4f13-b7bd-4efb2e7a409d">
      <UserInfo>
        <DisplayName>SharingLinks.2c0c0ec9-6e3d-434d-919b-e8ad650671bc.AnonymousEdit.db074e47-6977-44f1-b273-4c4bdaa66523</DisplayName>
        <AccountId>363</AccountId>
        <AccountType/>
      </UserInfo>
      <UserInfo>
        <DisplayName>Sarah Wakeman</DisplayName>
        <AccountId>1258</AccountId>
        <AccountType/>
      </UserInfo>
      <UserInfo>
        <DisplayName>Sean Whelan</DisplayName>
        <AccountId>1325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66316170DA1E4EA33E0D4173381AD3" ma:contentTypeVersion="18" ma:contentTypeDescription="Create a new document." ma:contentTypeScope="" ma:versionID="e244df85eb04c81563b5b38757c8ea9d">
  <xsd:schema xmlns:xsd="http://www.w3.org/2001/XMLSchema" xmlns:xs="http://www.w3.org/2001/XMLSchema" xmlns:p="http://schemas.microsoft.com/office/2006/metadata/properties" xmlns:ns2="63f2380b-0c96-4f13-b7bd-4efb2e7a409d" xmlns:ns3="7a187ba7-4ee6-40cd-a821-8775ec6fa3ed" targetNamespace="http://schemas.microsoft.com/office/2006/metadata/properties" ma:root="true" ma:fieldsID="dab8cdaf5f9b1d4cc971c2face931d3c" ns2:_="" ns3:_="">
    <xsd:import namespace="63f2380b-0c96-4f13-b7bd-4efb2e7a409d"/>
    <xsd:import namespace="7a187ba7-4ee6-40cd-a821-8775ec6fa3e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f2380b-0c96-4f13-b7bd-4efb2e7a409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50cf993-7acb-408b-a51c-c5b57ed156ff}" ma:internalName="TaxCatchAll" ma:showField="CatchAllData" ma:web="63f2380b-0c96-4f13-b7bd-4efb2e7a40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187ba7-4ee6-40cd-a821-8775ec6fa3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fbe5379-f51c-4d60-b266-98c9ed200f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FF347F7-B51E-48E5-9A99-BD65E7176D9A}">
  <ds:schemaRefs>
    <ds:schemaRef ds:uri="45526788-b66f-404f-8074-406188e6fe53"/>
    <ds:schemaRef ds:uri="ee31dd87-b2a9-466b-aec7-6f12b3ab2cda"/>
    <ds:schemaRef ds:uri="http://schemas.microsoft.com/office/2006/metadata/properties"/>
    <ds:schemaRef ds:uri="http://schemas.microsoft.com/office/infopath/2007/PartnerControls"/>
    <ds:schemaRef ds:uri="7a187ba7-4ee6-40cd-a821-8775ec6fa3ed"/>
    <ds:schemaRef ds:uri="63f2380b-0c96-4f13-b7bd-4efb2e7a409d"/>
  </ds:schemaRefs>
</ds:datastoreItem>
</file>

<file path=customXml/itemProps2.xml><?xml version="1.0" encoding="utf-8"?>
<ds:datastoreItem xmlns:ds="http://schemas.openxmlformats.org/officeDocument/2006/customXml" ds:itemID="{3DBAE65E-E4AC-44C7-8EEC-E647CC5383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f2380b-0c96-4f13-b7bd-4efb2e7a409d"/>
    <ds:schemaRef ds:uri="7a187ba7-4ee6-40cd-a821-8775ec6fa3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BEEB16-5607-4275-A889-EB5C7B1677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293</Words>
  <Application>Microsoft Office PowerPoint</Application>
  <PresentationFormat>On-screen Show (16:9)</PresentationFormat>
  <Paragraphs>40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Times New Roman</vt:lpstr>
      <vt:lpstr>Rubik</vt:lpstr>
      <vt:lpstr>Calibri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Wakeman</dc:creator>
  <cp:lastModifiedBy>Jodie Cotterrell</cp:lastModifiedBy>
  <cp:revision>5</cp:revision>
  <dcterms:modified xsi:type="dcterms:W3CDTF">2024-11-20T10:22:49Z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0x0101008766316170DA1E4EA33E0D4173381AD3</vt:lpwstr>
  </property>
  <property fmtid="{D5CDD505-2E9C-101B-9397-08002B2CF9AE}" pid="3" name="MediaServiceImageTags">
    <vt:lpwstr/>
  </property>
</Properties>
</file>